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_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9_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problem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solut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feature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marke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business_model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_competitiv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_person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_roadma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